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18288000"/>
  <p:notesSz cx="182880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4-1.png>
</file>

<file path=ppt/media/image-4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828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178079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hyperlink" Target="mailto:praveerraj26@gmail.com" TargetMode="External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7451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55182" y="11174373"/>
            <a:ext cx="11720036" cy="35436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9300"/>
              </a:lnSpc>
              <a:buNone/>
            </a:pPr>
            <a:r>
              <a:rPr lang="en-US" sz="7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Tired of Food Waste? Join Our SmartShelf Initiative!</a:t>
            </a:r>
            <a:endParaRPr lang="en-US" sz="7400" dirty="0"/>
          </a:p>
        </p:txBody>
      </p:sp>
      <p:sp>
        <p:nvSpPr>
          <p:cNvPr id="4" name="Text 1"/>
          <p:cNvSpPr/>
          <p:nvPr/>
        </p:nvSpPr>
        <p:spPr>
          <a:xfrm>
            <a:off x="1455182" y="15302627"/>
            <a:ext cx="11720036" cy="1559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0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Help us build a system to manage grocery expiry and reduce waste.</a:t>
            </a:r>
            <a:endParaRPr lang="en-US" sz="40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3996" y="3950613"/>
            <a:ext cx="11642408" cy="1515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Contact Us!</a:t>
            </a:r>
            <a:endParaRPr lang="en-US" sz="9500" dirty="0"/>
          </a:p>
        </p:txBody>
      </p:sp>
      <p:sp>
        <p:nvSpPr>
          <p:cNvPr id="3" name="Text 1"/>
          <p:cNvSpPr/>
          <p:nvPr/>
        </p:nvSpPr>
        <p:spPr>
          <a:xfrm>
            <a:off x="1493996" y="6533674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Ready to make a difference?</a:t>
            </a:r>
            <a:endParaRPr lang="en-US" sz="4200" dirty="0"/>
          </a:p>
        </p:txBody>
      </p:sp>
      <p:sp>
        <p:nvSpPr>
          <p:cNvPr id="4" name="Text 2"/>
          <p:cNvSpPr/>
          <p:nvPr/>
        </p:nvSpPr>
        <p:spPr>
          <a:xfrm>
            <a:off x="1493996" y="7934325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Email: </a:t>
            </a:r>
            <a:pPr algn="l" indent="0" marL="0">
              <a:lnSpc>
                <a:spcPts val="6300"/>
              </a:lnSpc>
              <a:buNone/>
            </a:pPr>
            <a:r>
              <a:rPr lang="en-US" sz="4200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praveerraj26@gmail.com</a:t>
            </a:r>
            <a:endParaRPr lang="en-US" sz="4200" dirty="0"/>
          </a:p>
        </p:txBody>
      </p:sp>
      <p:sp>
        <p:nvSpPr>
          <p:cNvPr id="5" name="Text 3"/>
          <p:cNvSpPr/>
          <p:nvPr/>
        </p:nvSpPr>
        <p:spPr>
          <a:xfrm>
            <a:off x="1493996" y="9334976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Phone: +91-91022-77117</a:t>
            </a:r>
            <a:endParaRPr lang="en-US" sz="4200" dirty="0"/>
          </a:p>
        </p:txBody>
      </p:sp>
      <p:sp>
        <p:nvSpPr>
          <p:cNvPr id="6" name="Text 4"/>
          <p:cNvSpPr/>
          <p:nvPr/>
        </p:nvSpPr>
        <p:spPr>
          <a:xfrm>
            <a:off x="1493996" y="10735628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Project Authors: Praveer Raj &amp; Mohammad Afkar</a:t>
            </a:r>
            <a:endParaRPr lang="en-US" sz="4200" dirty="0"/>
          </a:p>
        </p:txBody>
      </p:sp>
      <p:sp>
        <p:nvSpPr>
          <p:cNvPr id="7" name="Text 5"/>
          <p:cNvSpPr/>
          <p:nvPr/>
        </p:nvSpPr>
        <p:spPr>
          <a:xfrm>
            <a:off x="1493996" y="12136279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Issued by: SmartShelf Development Team</a:t>
            </a:r>
            <a:endParaRPr lang="en-US" sz="4200" dirty="0"/>
          </a:p>
        </p:txBody>
      </p:sp>
      <p:sp>
        <p:nvSpPr>
          <p:cNvPr id="8" name="Text 6"/>
          <p:cNvSpPr/>
          <p:nvPr/>
        </p:nvSpPr>
        <p:spPr>
          <a:xfrm>
            <a:off x="1493996" y="13536930"/>
            <a:ext cx="11642408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Share this post to spread the word!</a:t>
            </a:r>
            <a:endParaRPr lang="en-US" sz="4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0044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93996" y="10519291"/>
            <a:ext cx="11642408" cy="40926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0700"/>
              </a:lnSpc>
              <a:buNone/>
            </a:pPr>
            <a:r>
              <a:rPr lang="en-US" sz="85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Smart Grocery Expiry Management System (SGEMS)</a:t>
            </a:r>
            <a:endParaRPr lang="en-US" sz="8550" dirty="0"/>
          </a:p>
        </p:txBody>
      </p:sp>
      <p:sp>
        <p:nvSpPr>
          <p:cNvPr id="4" name="Text 1"/>
          <p:cNvSpPr/>
          <p:nvPr/>
        </p:nvSpPr>
        <p:spPr>
          <a:xfrm>
            <a:off x="1493996" y="15332273"/>
            <a:ext cx="11642408" cy="1440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50"/>
              </a:lnSpc>
              <a:buNone/>
            </a:pPr>
            <a:r>
              <a:rPr lang="en-US" sz="37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We're developing an innovative system to tackle food expiry issues for households and grocery shops.</a:t>
            </a:r>
            <a:endParaRPr lang="en-US" sz="3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2210" y="1465540"/>
            <a:ext cx="11645979" cy="4541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Objectives: Track &amp; Notify</a:t>
            </a:r>
            <a:endParaRPr lang="en-US" sz="9500" dirty="0"/>
          </a:p>
        </p:txBody>
      </p:sp>
      <p:sp>
        <p:nvSpPr>
          <p:cNvPr id="3" name="Shape 1"/>
          <p:cNvSpPr/>
          <p:nvPr/>
        </p:nvSpPr>
        <p:spPr>
          <a:xfrm>
            <a:off x="1492210" y="7872770"/>
            <a:ext cx="11645979" cy="3809762"/>
          </a:xfrm>
          <a:prstGeom prst="roundRect">
            <a:avLst>
              <a:gd name="adj" fmla="val 8641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1492210" y="7804190"/>
            <a:ext cx="11645979" cy="274320"/>
          </a:xfrm>
          <a:prstGeom prst="roundRect">
            <a:avLst>
              <a:gd name="adj" fmla="val 29141"/>
            </a:avLst>
          </a:prstGeom>
          <a:solidFill>
            <a:srgbClr val="2D2E34"/>
          </a:solidFill>
          <a:ln/>
        </p:spPr>
      </p:sp>
      <p:sp>
        <p:nvSpPr>
          <p:cNvPr id="5" name="Shape 3"/>
          <p:cNvSpPr/>
          <p:nvPr/>
        </p:nvSpPr>
        <p:spPr>
          <a:xfrm>
            <a:off x="6515814" y="7073384"/>
            <a:ext cx="1598771" cy="1598771"/>
          </a:xfrm>
          <a:prstGeom prst="roundRect">
            <a:avLst>
              <a:gd name="adj" fmla="val 57194"/>
            </a:avLst>
          </a:prstGeom>
          <a:solidFill>
            <a:srgbClr val="2D2E34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5398" y="7473077"/>
            <a:ext cx="639485" cy="79938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093714" y="9205079"/>
            <a:ext cx="6055995" cy="756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Track Expiry Dates</a:t>
            </a:r>
            <a:endParaRPr lang="en-US" sz="4750" dirty="0"/>
          </a:p>
        </p:txBody>
      </p:sp>
      <p:sp>
        <p:nvSpPr>
          <p:cNvPr id="8" name="Text 5"/>
          <p:cNvSpPr/>
          <p:nvPr/>
        </p:nvSpPr>
        <p:spPr>
          <a:xfrm>
            <a:off x="2093714" y="10281642"/>
            <a:ext cx="10442972" cy="799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41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barcode and QR code scanning.</a:t>
            </a:r>
            <a:endParaRPr lang="en-US" sz="4150" dirty="0"/>
          </a:p>
        </p:txBody>
      </p:sp>
      <p:sp>
        <p:nvSpPr>
          <p:cNvPr id="9" name="Shape 6"/>
          <p:cNvSpPr/>
          <p:nvPr/>
        </p:nvSpPr>
        <p:spPr>
          <a:xfrm>
            <a:off x="1492210" y="13014841"/>
            <a:ext cx="11645979" cy="3809762"/>
          </a:xfrm>
          <a:prstGeom prst="roundRect">
            <a:avLst>
              <a:gd name="adj" fmla="val 8641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1492210" y="12946261"/>
            <a:ext cx="11645979" cy="274320"/>
          </a:xfrm>
          <a:prstGeom prst="roundRect">
            <a:avLst>
              <a:gd name="adj" fmla="val 29141"/>
            </a:avLst>
          </a:prstGeom>
          <a:solidFill>
            <a:srgbClr val="2D2E34"/>
          </a:solidFill>
          <a:ln/>
        </p:spPr>
      </p:sp>
      <p:sp>
        <p:nvSpPr>
          <p:cNvPr id="11" name="Shape 8"/>
          <p:cNvSpPr/>
          <p:nvPr/>
        </p:nvSpPr>
        <p:spPr>
          <a:xfrm>
            <a:off x="6515814" y="12215455"/>
            <a:ext cx="1598771" cy="1598771"/>
          </a:xfrm>
          <a:prstGeom prst="roundRect">
            <a:avLst>
              <a:gd name="adj" fmla="val 57194"/>
            </a:avLst>
          </a:prstGeom>
          <a:solidFill>
            <a:srgbClr val="2D2E34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5398" y="12615148"/>
            <a:ext cx="639485" cy="79938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093714" y="14347150"/>
            <a:ext cx="6221492" cy="756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Expiry Notifications</a:t>
            </a:r>
            <a:endParaRPr lang="en-US" sz="4750" dirty="0"/>
          </a:p>
        </p:txBody>
      </p:sp>
      <p:sp>
        <p:nvSpPr>
          <p:cNvPr id="14" name="Text 10"/>
          <p:cNvSpPr/>
          <p:nvPr/>
        </p:nvSpPr>
        <p:spPr>
          <a:xfrm>
            <a:off x="2093714" y="15423713"/>
            <a:ext cx="10442972" cy="799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250"/>
              </a:lnSpc>
              <a:buNone/>
            </a:pPr>
            <a:r>
              <a:rPr lang="en-US" sz="41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Get alerts for upcoming expiring products.</a:t>
            </a:r>
            <a:endParaRPr lang="en-US" sz="4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78029" y="2753439"/>
            <a:ext cx="11874341" cy="27963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000"/>
              </a:lnSpc>
              <a:buNone/>
            </a:pPr>
            <a:r>
              <a:rPr lang="en-US" sz="8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Objectives: Recipes &amp; Analytics</a:t>
            </a:r>
            <a:endParaRPr lang="en-US" sz="8800" dirty="0"/>
          </a:p>
        </p:txBody>
      </p:sp>
      <p:sp>
        <p:nvSpPr>
          <p:cNvPr id="3" name="Shape 1"/>
          <p:cNvSpPr/>
          <p:nvPr/>
        </p:nvSpPr>
        <p:spPr>
          <a:xfrm>
            <a:off x="1378029" y="7272218"/>
            <a:ext cx="11874341" cy="3516035"/>
          </a:xfrm>
          <a:prstGeom prst="roundRect">
            <a:avLst>
              <a:gd name="adj" fmla="val 8322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1378029" y="7211258"/>
            <a:ext cx="11874341" cy="243840"/>
          </a:xfrm>
          <a:prstGeom prst="roundRect">
            <a:avLst>
              <a:gd name="adj" fmla="val 30277"/>
            </a:avLst>
          </a:prstGeom>
          <a:solidFill>
            <a:srgbClr val="2D2E34"/>
          </a:solidFill>
          <a:ln/>
        </p:spPr>
      </p:sp>
      <p:sp>
        <p:nvSpPr>
          <p:cNvPr id="5" name="Shape 3"/>
          <p:cNvSpPr/>
          <p:nvPr/>
        </p:nvSpPr>
        <p:spPr>
          <a:xfrm>
            <a:off x="6576953" y="6534031"/>
            <a:ext cx="1476494" cy="1476494"/>
          </a:xfrm>
          <a:prstGeom prst="roundRect">
            <a:avLst>
              <a:gd name="adj" fmla="val 61930"/>
            </a:avLst>
          </a:prstGeom>
          <a:solidFill>
            <a:srgbClr val="2D2E34"/>
          </a:solidFill>
          <a:ln/>
        </p:spPr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19865" y="6903125"/>
            <a:ext cx="590550" cy="73818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931075" y="8502610"/>
            <a:ext cx="5791438" cy="699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Recipe Suggestions</a:t>
            </a:r>
            <a:endParaRPr lang="en-US" sz="4400" dirty="0"/>
          </a:p>
        </p:txBody>
      </p:sp>
      <p:sp>
        <p:nvSpPr>
          <p:cNvPr id="8" name="Text 5"/>
          <p:cNvSpPr/>
          <p:nvPr/>
        </p:nvSpPr>
        <p:spPr>
          <a:xfrm>
            <a:off x="1931075" y="9496901"/>
            <a:ext cx="10768251" cy="738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3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Ideas for expiring ingredients.</a:t>
            </a:r>
            <a:endParaRPr lang="en-US" sz="3850" dirty="0"/>
          </a:p>
        </p:txBody>
      </p:sp>
      <p:sp>
        <p:nvSpPr>
          <p:cNvPr id="9" name="Shape 6"/>
          <p:cNvSpPr/>
          <p:nvPr/>
        </p:nvSpPr>
        <p:spPr>
          <a:xfrm>
            <a:off x="1378029" y="12018526"/>
            <a:ext cx="11874341" cy="3516035"/>
          </a:xfrm>
          <a:prstGeom prst="roundRect">
            <a:avLst>
              <a:gd name="adj" fmla="val 8322"/>
            </a:avLst>
          </a:prstGeom>
          <a:solidFill>
            <a:srgbClr val="FFFFFF"/>
          </a:solidFill>
          <a:ln/>
        </p:spPr>
      </p:sp>
      <p:sp>
        <p:nvSpPr>
          <p:cNvPr id="10" name="Shape 7"/>
          <p:cNvSpPr/>
          <p:nvPr/>
        </p:nvSpPr>
        <p:spPr>
          <a:xfrm>
            <a:off x="1378029" y="11957566"/>
            <a:ext cx="11874341" cy="243840"/>
          </a:xfrm>
          <a:prstGeom prst="roundRect">
            <a:avLst>
              <a:gd name="adj" fmla="val 30277"/>
            </a:avLst>
          </a:prstGeom>
          <a:solidFill>
            <a:srgbClr val="2D2E34"/>
          </a:solidFill>
          <a:ln/>
        </p:spPr>
      </p:sp>
      <p:sp>
        <p:nvSpPr>
          <p:cNvPr id="11" name="Shape 8"/>
          <p:cNvSpPr/>
          <p:nvPr/>
        </p:nvSpPr>
        <p:spPr>
          <a:xfrm>
            <a:off x="6576953" y="11280338"/>
            <a:ext cx="1476494" cy="1476494"/>
          </a:xfrm>
          <a:prstGeom prst="roundRect">
            <a:avLst>
              <a:gd name="adj" fmla="val 61930"/>
            </a:avLst>
          </a:prstGeom>
          <a:solidFill>
            <a:srgbClr val="2D2E34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865" y="11649432"/>
            <a:ext cx="590550" cy="73818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931075" y="13248918"/>
            <a:ext cx="6826925" cy="699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Consumption Analytics</a:t>
            </a:r>
            <a:endParaRPr lang="en-US" sz="4400" dirty="0"/>
          </a:p>
        </p:txBody>
      </p:sp>
      <p:sp>
        <p:nvSpPr>
          <p:cNvPr id="14" name="Text 10"/>
          <p:cNvSpPr/>
          <p:nvPr/>
        </p:nvSpPr>
        <p:spPr>
          <a:xfrm>
            <a:off x="1931075" y="14243209"/>
            <a:ext cx="10768251" cy="738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3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Insights for households and retailers.</a:t>
            </a:r>
            <a:endParaRPr lang="en-US" sz="3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3996" y="3882152"/>
            <a:ext cx="11642408" cy="3031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Who Can Participate?</a:t>
            </a:r>
            <a:endParaRPr lang="en-US" sz="9500" dirty="0"/>
          </a:p>
        </p:txBody>
      </p:sp>
      <p:sp>
        <p:nvSpPr>
          <p:cNvPr id="3" name="Shape 1"/>
          <p:cNvSpPr/>
          <p:nvPr/>
        </p:nvSpPr>
        <p:spPr>
          <a:xfrm>
            <a:off x="1493996" y="7981117"/>
            <a:ext cx="11642408" cy="2945606"/>
          </a:xfrm>
          <a:prstGeom prst="roundRect">
            <a:avLst>
              <a:gd name="adj" fmla="val 271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2027515" y="8514636"/>
            <a:ext cx="691455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Grocery Shop Owners</a:t>
            </a:r>
            <a:endParaRPr lang="en-US" sz="4750" dirty="0"/>
          </a:p>
        </p:txBody>
      </p:sp>
      <p:sp>
        <p:nvSpPr>
          <p:cNvPr id="5" name="Text 3"/>
          <p:cNvSpPr/>
          <p:nvPr/>
        </p:nvSpPr>
        <p:spPr>
          <a:xfrm>
            <a:off x="2027515" y="9592747"/>
            <a:ext cx="105753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And their staff.</a:t>
            </a:r>
            <a:endParaRPr lang="en-US" sz="4200" dirty="0"/>
          </a:p>
        </p:txBody>
      </p:sp>
      <p:sp>
        <p:nvSpPr>
          <p:cNvPr id="6" name="Shape 4"/>
          <p:cNvSpPr/>
          <p:nvPr/>
        </p:nvSpPr>
        <p:spPr>
          <a:xfrm>
            <a:off x="1493996" y="11460242"/>
            <a:ext cx="11642408" cy="2945606"/>
          </a:xfrm>
          <a:prstGeom prst="roundRect">
            <a:avLst>
              <a:gd name="adj" fmla="val 2717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2027515" y="11993761"/>
            <a:ext cx="7186136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Household Consumers</a:t>
            </a:r>
            <a:endParaRPr lang="en-US" sz="4750" dirty="0"/>
          </a:p>
        </p:txBody>
      </p:sp>
      <p:sp>
        <p:nvSpPr>
          <p:cNvPr id="8" name="Text 6"/>
          <p:cNvSpPr/>
          <p:nvPr/>
        </p:nvSpPr>
        <p:spPr>
          <a:xfrm>
            <a:off x="2027515" y="13071872"/>
            <a:ext cx="105753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Individuals and families.</a:t>
            </a:r>
            <a:endParaRPr lang="en-US" sz="4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3996" y="3481864"/>
            <a:ext cx="11642408" cy="3031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Community Involvement</a:t>
            </a:r>
            <a:endParaRPr lang="en-US" sz="9500" dirty="0"/>
          </a:p>
        </p:txBody>
      </p:sp>
      <p:sp>
        <p:nvSpPr>
          <p:cNvPr id="3" name="Shape 1"/>
          <p:cNvSpPr/>
          <p:nvPr/>
        </p:nvSpPr>
        <p:spPr>
          <a:xfrm>
            <a:off x="1493996" y="7580828"/>
            <a:ext cx="11642408" cy="3746063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2027515" y="8114347"/>
            <a:ext cx="726126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Food Waste Advocates</a:t>
            </a:r>
            <a:endParaRPr lang="en-US" sz="4750" dirty="0"/>
          </a:p>
        </p:txBody>
      </p:sp>
      <p:sp>
        <p:nvSpPr>
          <p:cNvPr id="5" name="Text 3"/>
          <p:cNvSpPr/>
          <p:nvPr/>
        </p:nvSpPr>
        <p:spPr>
          <a:xfrm>
            <a:off x="2027515" y="9192458"/>
            <a:ext cx="10575369" cy="1600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Individuals concerned with reducing food waste.</a:t>
            </a:r>
            <a:endParaRPr lang="en-US" sz="4200" dirty="0"/>
          </a:p>
        </p:txBody>
      </p:sp>
      <p:sp>
        <p:nvSpPr>
          <p:cNvPr id="6" name="Shape 4"/>
          <p:cNvSpPr/>
          <p:nvPr/>
        </p:nvSpPr>
        <p:spPr>
          <a:xfrm>
            <a:off x="1493996" y="11860411"/>
            <a:ext cx="11642408" cy="2945606"/>
          </a:xfrm>
          <a:prstGeom prst="roundRect">
            <a:avLst>
              <a:gd name="adj" fmla="val 2717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2027515" y="12393930"/>
            <a:ext cx="8352592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Community Organizations</a:t>
            </a:r>
            <a:endParaRPr lang="en-US" sz="4750" dirty="0"/>
          </a:p>
        </p:txBody>
      </p:sp>
      <p:sp>
        <p:nvSpPr>
          <p:cNvPr id="8" name="Text 6"/>
          <p:cNvSpPr/>
          <p:nvPr/>
        </p:nvSpPr>
        <p:spPr>
          <a:xfrm>
            <a:off x="2027515" y="13472041"/>
            <a:ext cx="105753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Working on food sustainability.</a:t>
            </a:r>
            <a:endParaRPr lang="en-US" sz="4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3996" y="4502944"/>
            <a:ext cx="11642408" cy="1515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Why Join Us?</a:t>
            </a:r>
            <a:endParaRPr lang="en-US" sz="9500" dirty="0"/>
          </a:p>
        </p:txBody>
      </p:sp>
      <p:sp>
        <p:nvSpPr>
          <p:cNvPr id="3" name="Shape 1"/>
          <p:cNvSpPr/>
          <p:nvPr/>
        </p:nvSpPr>
        <p:spPr>
          <a:xfrm>
            <a:off x="1493996" y="7086005"/>
            <a:ext cx="11642408" cy="3082766"/>
          </a:xfrm>
          <a:prstGeom prst="roundRect">
            <a:avLst>
              <a:gd name="adj" fmla="val 10678"/>
            </a:avLst>
          </a:prstGeom>
          <a:solidFill>
            <a:srgbClr val="FFFFFF"/>
          </a:solidFill>
          <a:ln w="685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425416" y="7086005"/>
            <a:ext cx="274320" cy="3082766"/>
          </a:xfrm>
          <a:prstGeom prst="roundRect">
            <a:avLst>
              <a:gd name="adj" fmla="val 29178"/>
            </a:avLst>
          </a:prstGeom>
          <a:solidFill>
            <a:srgbClr val="2D2E34"/>
          </a:solidFill>
          <a:ln/>
        </p:spPr>
      </p:sp>
      <p:sp>
        <p:nvSpPr>
          <p:cNvPr id="5" name="Text 3"/>
          <p:cNvSpPr/>
          <p:nvPr/>
        </p:nvSpPr>
        <p:spPr>
          <a:xfrm>
            <a:off x="2301835" y="7688104"/>
            <a:ext cx="606361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Share Experiences</a:t>
            </a:r>
            <a:endParaRPr lang="en-US" sz="4750" dirty="0"/>
          </a:p>
        </p:txBody>
      </p:sp>
      <p:sp>
        <p:nvSpPr>
          <p:cNvPr id="6" name="Text 4"/>
          <p:cNvSpPr/>
          <p:nvPr/>
        </p:nvSpPr>
        <p:spPr>
          <a:xfrm>
            <a:off x="2301835" y="8766215"/>
            <a:ext cx="102324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Contribute your real-world insights.</a:t>
            </a:r>
            <a:endParaRPr lang="en-US" sz="4200" dirty="0"/>
          </a:p>
        </p:txBody>
      </p:sp>
      <p:sp>
        <p:nvSpPr>
          <p:cNvPr id="7" name="Shape 5"/>
          <p:cNvSpPr/>
          <p:nvPr/>
        </p:nvSpPr>
        <p:spPr>
          <a:xfrm>
            <a:off x="1493996" y="10702290"/>
            <a:ext cx="11642408" cy="3082766"/>
          </a:xfrm>
          <a:prstGeom prst="roundRect">
            <a:avLst>
              <a:gd name="adj" fmla="val 10678"/>
            </a:avLst>
          </a:prstGeom>
          <a:solidFill>
            <a:srgbClr val="FFFFFF"/>
          </a:solidFill>
          <a:ln w="685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425416" y="10702290"/>
            <a:ext cx="274320" cy="3082766"/>
          </a:xfrm>
          <a:prstGeom prst="roundRect">
            <a:avLst>
              <a:gd name="adj" fmla="val 29178"/>
            </a:avLst>
          </a:prstGeom>
          <a:solidFill>
            <a:srgbClr val="2D2E34"/>
          </a:solidFill>
          <a:ln/>
        </p:spPr>
      </p:sp>
      <p:sp>
        <p:nvSpPr>
          <p:cNvPr id="9" name="Text 7"/>
          <p:cNvSpPr/>
          <p:nvPr/>
        </p:nvSpPr>
        <p:spPr>
          <a:xfrm>
            <a:off x="2301835" y="11304389"/>
            <a:ext cx="606361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Shape the Solution</a:t>
            </a:r>
            <a:endParaRPr lang="en-US" sz="4750" dirty="0"/>
          </a:p>
        </p:txBody>
      </p:sp>
      <p:sp>
        <p:nvSpPr>
          <p:cNvPr id="10" name="Text 8"/>
          <p:cNvSpPr/>
          <p:nvPr/>
        </p:nvSpPr>
        <p:spPr>
          <a:xfrm>
            <a:off x="2301835" y="12382500"/>
            <a:ext cx="102324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Help design a community-focused system.</a:t>
            </a:r>
            <a:endParaRPr lang="en-US" sz="4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93996" y="3344704"/>
            <a:ext cx="11642408" cy="3031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1900"/>
              </a:lnSpc>
              <a:buNone/>
            </a:pPr>
            <a:r>
              <a:rPr lang="en-US" sz="9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Benefits of Participation</a:t>
            </a:r>
            <a:endParaRPr lang="en-US" sz="9500" dirty="0"/>
          </a:p>
        </p:txBody>
      </p:sp>
      <p:sp>
        <p:nvSpPr>
          <p:cNvPr id="3" name="Shape 1"/>
          <p:cNvSpPr/>
          <p:nvPr/>
        </p:nvSpPr>
        <p:spPr>
          <a:xfrm>
            <a:off x="1493996" y="7443668"/>
            <a:ext cx="11642408" cy="3082766"/>
          </a:xfrm>
          <a:prstGeom prst="roundRect">
            <a:avLst>
              <a:gd name="adj" fmla="val 10678"/>
            </a:avLst>
          </a:prstGeom>
          <a:solidFill>
            <a:srgbClr val="FFFFFF"/>
          </a:solidFill>
          <a:ln w="685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425416" y="7443668"/>
            <a:ext cx="274320" cy="3082766"/>
          </a:xfrm>
          <a:prstGeom prst="roundRect">
            <a:avLst>
              <a:gd name="adj" fmla="val 29178"/>
            </a:avLst>
          </a:prstGeom>
          <a:solidFill>
            <a:srgbClr val="2D2E34"/>
          </a:solidFill>
          <a:ln/>
        </p:spPr>
      </p:sp>
      <p:sp>
        <p:nvSpPr>
          <p:cNvPr id="5" name="Text 3"/>
          <p:cNvSpPr/>
          <p:nvPr/>
        </p:nvSpPr>
        <p:spPr>
          <a:xfrm>
            <a:off x="2301835" y="8045768"/>
            <a:ext cx="606361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Early Access</a:t>
            </a:r>
            <a:endParaRPr lang="en-US" sz="4750" dirty="0"/>
          </a:p>
        </p:txBody>
      </p:sp>
      <p:sp>
        <p:nvSpPr>
          <p:cNvPr id="6" name="Text 4"/>
          <p:cNvSpPr/>
          <p:nvPr/>
        </p:nvSpPr>
        <p:spPr>
          <a:xfrm>
            <a:off x="2301835" y="9123878"/>
            <a:ext cx="10232469" cy="800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and use the system before public release.</a:t>
            </a:r>
            <a:endParaRPr lang="en-US" sz="4200" dirty="0"/>
          </a:p>
        </p:txBody>
      </p:sp>
      <p:sp>
        <p:nvSpPr>
          <p:cNvPr id="7" name="Shape 5"/>
          <p:cNvSpPr/>
          <p:nvPr/>
        </p:nvSpPr>
        <p:spPr>
          <a:xfrm>
            <a:off x="1493996" y="11059954"/>
            <a:ext cx="11642408" cy="3883223"/>
          </a:xfrm>
          <a:prstGeom prst="roundRect">
            <a:avLst>
              <a:gd name="adj" fmla="val 8477"/>
            </a:avLst>
          </a:prstGeom>
          <a:solidFill>
            <a:srgbClr val="FFFFFF"/>
          </a:solidFill>
          <a:ln w="68580">
            <a:solidFill>
              <a:srgbClr val="D8D4D4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1425416" y="11059954"/>
            <a:ext cx="274320" cy="3883223"/>
          </a:xfrm>
          <a:prstGeom prst="roundRect">
            <a:avLst>
              <a:gd name="adj" fmla="val 29178"/>
            </a:avLst>
          </a:prstGeom>
          <a:solidFill>
            <a:srgbClr val="2D2E34"/>
          </a:solidFill>
          <a:ln/>
        </p:spPr>
      </p:sp>
      <p:sp>
        <p:nvSpPr>
          <p:cNvPr id="9" name="Text 7"/>
          <p:cNvSpPr/>
          <p:nvPr/>
        </p:nvSpPr>
        <p:spPr>
          <a:xfrm>
            <a:off x="2301835" y="11662053"/>
            <a:ext cx="6063615" cy="757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47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 Recognized</a:t>
            </a:r>
            <a:endParaRPr lang="en-US" sz="4750" dirty="0"/>
          </a:p>
        </p:txBody>
      </p:sp>
      <p:sp>
        <p:nvSpPr>
          <p:cNvPr id="10" name="Text 8"/>
          <p:cNvSpPr/>
          <p:nvPr/>
        </p:nvSpPr>
        <p:spPr>
          <a:xfrm>
            <a:off x="2301835" y="12740164"/>
            <a:ext cx="10232469" cy="1600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300"/>
              </a:lnSpc>
              <a:buNone/>
            </a:pPr>
            <a:r>
              <a:rPr lang="en-US" sz="42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As a key contributor to an innovative local project.</a:t>
            </a:r>
            <a:endParaRPr lang="en-US" sz="4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95047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93996" y="11085314"/>
            <a:ext cx="11520845" cy="1440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1300"/>
              </a:lnSpc>
              <a:buNone/>
            </a:pPr>
            <a:r>
              <a:rPr lang="en-US" sz="90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Tender Details</a:t>
            </a:r>
            <a:endParaRPr lang="en-US" sz="9050" dirty="0"/>
          </a:p>
        </p:txBody>
      </p:sp>
      <p:sp>
        <p:nvSpPr>
          <p:cNvPr id="4" name="Text 1"/>
          <p:cNvSpPr/>
          <p:nvPr/>
        </p:nvSpPr>
        <p:spPr>
          <a:xfrm>
            <a:off x="1493996" y="13285708"/>
            <a:ext cx="11642408" cy="76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39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Tender No.: SGE2025/RAJAFKAR/001</a:t>
            </a:r>
            <a:endParaRPr lang="en-US" sz="3950" dirty="0"/>
          </a:p>
        </p:txBody>
      </p:sp>
      <p:sp>
        <p:nvSpPr>
          <p:cNvPr id="5" name="Text 2"/>
          <p:cNvSpPr/>
          <p:nvPr/>
        </p:nvSpPr>
        <p:spPr>
          <a:xfrm>
            <a:off x="1493996" y="14616351"/>
            <a:ext cx="11642408" cy="76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39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Date: 29th July 2025</a:t>
            </a:r>
            <a:endParaRPr lang="en-US" sz="3950" dirty="0"/>
          </a:p>
        </p:txBody>
      </p:sp>
      <p:sp>
        <p:nvSpPr>
          <p:cNvPr id="6" name="Text 3"/>
          <p:cNvSpPr/>
          <p:nvPr/>
        </p:nvSpPr>
        <p:spPr>
          <a:xfrm>
            <a:off x="1493996" y="15946993"/>
            <a:ext cx="11642408" cy="760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950"/>
              </a:lnSpc>
              <a:buNone/>
            </a:pPr>
            <a:r>
              <a:rPr lang="en-US" sz="39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Submission Deadline: 22nd November 2025</a:t>
            </a:r>
            <a:endParaRPr lang="en-US" sz="3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2025-07-29T05:34:16Z</dcterms:created>
  <dcterms:modified xsi:type="dcterms:W3CDTF">2025-07-29T05:34:16Z</dcterms:modified>
</cp:coreProperties>
</file>